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86" r:id="rId3"/>
    <p:sldId id="594" r:id="rId4"/>
    <p:sldId id="595" r:id="rId5"/>
  </p:sldIdLst>
  <p:sldSz cx="12192000" cy="6858000"/>
  <p:notesSz cx="6858000" cy="9144000"/>
  <p:embeddedFontLst>
    <p:embeddedFont>
      <p:font typeface="微软雅黑" panose="020B0503020204020204" pitchFamily="34" charset="-122"/>
      <p:regular r:id="rId9"/>
    </p:embeddedFont>
  </p:embeddedFontLst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1" userDrawn="1">
          <p15:clr>
            <a:srgbClr val="A4A3A4"/>
          </p15:clr>
        </p15:guide>
        <p15:guide id="2" pos="37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9B1E7"/>
    <a:srgbClr val="775A54"/>
    <a:srgbClr val="6D8670"/>
    <a:srgbClr val="838059"/>
    <a:srgbClr val="3F3535"/>
    <a:srgbClr val="6C836E"/>
    <a:srgbClr val="6B7179"/>
    <a:srgbClr val="94A4A8"/>
    <a:srgbClr val="C69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52" y="192"/>
      </p:cViewPr>
      <p:guideLst>
        <p:guide orient="horz" pos="2101"/>
        <p:guide pos="37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5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1.jpeg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3.jpeg"/><Relationship Id="rId1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:\工作\高才\2023\2023航空学会亚太会议\PPT\1.jpg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0"/>
            <a:ext cx="1219835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0540" y="2967990"/>
            <a:ext cx="56210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chemeClr val="bg1"/>
                </a:solidFill>
                <a:latin typeface="+mn-ea"/>
              </a:rPr>
              <a:t>Presentation Title</a:t>
            </a:r>
            <a:endParaRPr lang="en-US" altLang="zh-CN" sz="54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43890" y="4721225"/>
            <a:ext cx="2985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/>
                </a:solidFill>
                <a:latin typeface="+mn-ea"/>
              </a:rPr>
              <a:t>Presenter</a:t>
            </a:r>
            <a:endParaRPr lang="en-US" altLang="zh-CN" sz="2000">
              <a:solidFill>
                <a:schemeClr val="bg1"/>
              </a:solidFill>
              <a:latin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:\工作\高才\2023\2023航空学会亚太会议\PPT\1 拷贝.jpg1 拷贝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:\工作\高才\2023\2023航空学会亚太会议\PPT\2.jpg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468370" y="2760345"/>
            <a:ext cx="5561965" cy="1955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400" b="1">
                <a:solidFill>
                  <a:srgbClr val="19B1E7"/>
                </a:solidFill>
                <a:latin typeface="+mn-ea"/>
              </a:rPr>
              <a:t>THANK YOU</a:t>
            </a:r>
            <a:endParaRPr lang="en-US" altLang="zh-CN" sz="5400" b="1">
              <a:solidFill>
                <a:srgbClr val="19B1E7"/>
              </a:solidFill>
              <a:latin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p="http://schemas.openxmlformats.org/presentationml/2006/main">
  <p:tag name="KSO_WM_UNIT_PLACING_PICTURE_USER_VIEWPORT" val="{&quot;height&quot;:10800,&quot;width&quot;:19210}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UNIT_PLACING_PICTURE_USER_VIEWPORT" val="{&quot;height&quot;:10800,&quot;width&quot;:19192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PP_MARK_KEY" val="0d023551-88cb-4752-b909-9a97857aab25"/>
  <p:tag name="COMMONDATA" val="eyJjb3VudCI6MzMsImhkaWQiOiJiZWJjOWJlMTAzNjYwY2Y5Yzg4MGZjNTIxZjg3ZmM0OCIsInVzZXJDb3VudCI6MX0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秋日物语清新淡雅教学通用ppt</dc:title>
  <dc:creator>蔡圆圆camille（卡米设计）</dc:creator>
  <cp:lastModifiedBy>张雪</cp:lastModifiedBy>
  <cp:revision>208</cp:revision>
  <dcterms:created xsi:type="dcterms:W3CDTF">2019-06-19T02:08:00Z</dcterms:created>
  <dcterms:modified xsi:type="dcterms:W3CDTF">2023-08-21T03:11:43Z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TemplateUUID">
    <vt:lpwstr>v1.0_mb_SoXQycrCtTv9+aJbc4LjHQ==</vt:lpwstr>
  </property>
  <property fmtid="{D5CDD505-2E9C-101B-9397-08002B2CF9AE}" pid="4" name="ICV">
    <vt:lpwstr>24D2EDD3F9064A8D8659E147A8127232_13</vt:lpwstr>
  </property>
  <property fmtid="{D5CDD505-2E9C-101B-9397-08002B2CF9AE}" pid="5" name="KSOSaveFontToCloudKey">
    <vt:lpwstr>280679989_embed</vt:lpwstr>
  </property>
</Properties>
</file>